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6" r:id="rId11"/>
    <p:sldId id="265" r:id="rId12"/>
    <p:sldId id="268" r:id="rId13"/>
    <p:sldId id="269" r:id="rId14"/>
    <p:sldId id="270" r:id="rId15"/>
    <p:sldId id="271" r:id="rId16"/>
    <p:sldId id="307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3:57:12.9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0,'56'0'203,"-28"0"-187,28 28-1,55-28-15,-27 0 0,-56 0 16,56 0-16,-1 28 16,29-28-16,-56 0 15,55 28-15,-55-28 16,-28 0-16,28 0 15,0 0-15,0 28 16,-28-28 0,27 0-16,-27 0 15,0 0-15,0 0 0,0 0 16,0 0 0,28 0-1,0 0-15,-29 0 16,29 0-16,-28 0 15,28 0-15,-28 0 16,28 0-16,0 0 16,-1 0-16,1 0 0,0 0 15,0 0 1,0 0-16,-28 0 16,27 0-16,1 0 15,56 0-15,-84 0 16,28 0-16,-1 0 15,1 0-15,-28 0 16,28 0-16,0 0 16,-28 0-16,0 0 15,0 0 1,0 0 0,-1 0-16,1 0 15,0 0-15,0 0 16,56 0-1,-28 0-15,27 0 16,-27 0-16,56 0 16,-84 0-16,83 0 15,-27 0-15,0 0 16,0-28-16,27 28 16,-27 0-16,28 0 15,-1 0-15,-27 0 16,28 0-16,-29 0 15,57 0-15,-56 0 16,0 0-16,-29 0 16,1 0-16,0 0 15,28 0-15,-28 0 16,-1 0-16,1 0 16,0 0-16,0 0 15,0 0-15,-28 0 16,27 0-1,-27 0-15,0 0 16,0 0-16,0 0 16,0 0-1,28 0 1,-28 0-16,0 0 16,0 0-16,-1 0 15,1 0-15,0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5:18:53.0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0,'56'0'63,"27"0"-48,57 0-15,-56 0 16,27 0-16,57 0 16,-29 0-16,-27 0 15,27 0-15,-83 0 16,0 0-16,28 0 15,-28 0-15,-28 0 16,0-28-16,-1 28 16,1 0-16,28 0 15,-28 0-15,0 0 16,0 0-16,0 0 16,0 0-1,0 0-15,0 0 16,-1 0-16,1 0 15,0 0-15,28 0 16,-28-28-16,0 28 16,0-28-16,0 28 15,0 0-15,0 0 16,-1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5:18:53.8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0,'28'0'0,"56"0"16,0-28-16,27 28 16,1-28-1,28 28-15,-57 0 16,29 0-16,27 0 16,29 0-16,-112 0 15,55 0-15,29 0 16,-56 0-16,55 0 0,-27 0 15,0 0 1,27 0-16,-27 0 16,-1 0-16,-27 0 15,0 0-15,-28 0 16,-28 0-16,-28-28 16,28 28-16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5:24:54.8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0 195 0,'56'0'140,"0"0"-140,0 0 16,0 0-16,27 0 16,-27 0-16,0 0 15,0 0-15,0 0 16,-1 0-16,1 0 16,0 0-1,0 0-15,0 0 16,-28 0-16,27 0 15,-27 28-15,0-28 16,28 0 0,-28 0-16,28 0 15,0 0-15,-28 0 16,-1 0-16,1 0 16,28 0-16,-28 0 15,0 0-15,0 0 16,0 0-16,28 0 15,-28 0-15,27 0 16,-27 0-16,28 0 16,0 0-16,-28 0 15,28 0-15,0 0 16,-1 28-16,1-28 16,-28 0-16,28 0 15,28 0-15,-29 28 16,29-28-16,28 0 15,-28 28-15,-1-28 16,57 28-16,-112-28 16,83 0-16,-27 27 15,28-27-15,-1 0 16,-27 0-16,0 28 16,-28-28-1,0 0-15,27 0 0,1 0 16,-28 0-16,28 0 15,-29 0-15,57 0 16,-84 0 0,28 0-16,0 0 0,-28 0 15,27 0 1,29 0-16,-28 0 16,0 0-16,28 0 15,-29 0-15,29 0 16,28 0-16,-56 0 15,27 0-15,1 0 16,0-28-16,-1 28 16,-27 0-16,56 0 15,0 0-15,-29 0 16,57-27-16,-56 27 16,-1 0-16,1 0 15,28 0-15,-29 0 16,1-28-16,0 28 15,56 0-15,-57 0 16,1-28-16,28 28 16,-29 0-16,29 0 15,-28 0-15,27 0 16,-27 0-16,-28 0 16,28-28-16,-56 28 15,55 0-15,-27 0 16,28 0-16,-28 0 15,27 0-15,-27 0 16,0-28-16,0 28 16,-28 0-16,28 0 15,-28 0 1,27 0-16,-27 0 16,28 0-16,-28 0 15,0 0-15,0-28 16,0 28-16,28 0 15,-1 0-15,-27 0 16,56 0-16,-28 0 16,-28 0-16,83-28 15,-27 28-15,0 0 16,0 0-16,27 0 16,-27 0-16,0 0 15,0 0-15,-1 0 16,29 0-16,-28 0 15,27 0-15,-55 0 16,84 0-16,-57 0 16,29 0-16,0 0 15,-29 0-15,1 0 16,84 0-16,-85 0 16,1 0-16,28 0 15,-84 0-15,83 0 16,-27 0-16,0-28 15,0 28-15,27 0 16,-55 0-16,-28 0 16,28 0-16,0 0 15,-28 0-15,27 0 16,-27 0-16,28 0 16,-28 0-1,0 0-15,0 0 16,0 0-1,0 0 1,0 0 0,-28-28 46,27 0-62,1 28 16,0-28-16,0 1 15,0-1-15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3:57:14.0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0,'27'0'31,"85"0"-15,56 0-16,111 84 15,111-84-15,-250 0 16,390 28-16,-83 83 16,-168-83-16,279 28 15,-111-28-15,-84 28 16,-28-56-16,-56 28 16,56 28-16,-112-56 15,-83 0-15,-29 28 16,-55-28-16,0 0 15,-28 0-15,0 0 16,0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3:57:44.3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0 111 0,'0'-28'109,"28"28"-93,27 0-16,29 0 15,-28 0-15,-28 0 16,28 0-16,27-28 16,-55 28-16,28 0 15,0 0-15,0 0 16,-28 0-16,27 0 15,-27 0-15,28 0 16,0 0-16,0 0 16,0 0-16,-28 0 15,27 0-15,1 0 16,-28 0 0,0 0-16,28-27 15,0 27-15,-28 0 16,27 0-16,1 0 15,0 0-15,0 0 16,0 0-16,27 0 16,-27 0-16,0 0 15,0 0-15,0 0 16,0 0 0,-1 0-16,29 0 0,-28 0 15,0 0 1,28 0-16,27 27 0,-55-27 15,0 0 1,0 0-16,0 0 16,27 0-1,-27 0-15,0 0 16,0 0-16,0 0 16,-29 0-16,1 0 15,0 0-15,0 0 16,28 0-16,-28 0 0,0 0 15,28 0 1,-28 0 0,27 0-16,-27 0 15,0 0-15,0 0 16,0 0 0,0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4:08:16.5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0,'27'0'109,"57"0"-93,0 0-16,56 0 16,27 0-16,-27 28 15,83 28-15,-28-28 16,-27-28-16,-29 27 16,29-27-16,-85 28 15,85-28-15,55 0 16,-55 0-16,-29 0 15,-27 0-15,27 0 16,-27 0-16,-56 0 16,84 0-16,-57 0 15,29 0-15,-56 0 16,55 0-16,-27 0 16,-28 0-16,0 0 15,27 0-15,1 0 16,0 28-16,0-28 15,27 0-15,1 28 16,28-28-16,-113 0 16,29 0-16,0 0 15,0 0-15,0 0 16,0 0-16,-29 0 16,1 0-1,0 0 1,0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4:08:22.0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71 0,'28'0'188,"0"0"-173,0 0-15,28 0 16,-29 0-16,29 0 16,-28 0-1,0 0-15,0 0 16,0 0-16,0 0 15,28 0 1,-28 0-16,-1 0 16,1 0-16,0 0 15,0 0 17,0 0-32,0 0 15,0 0-15,0 0 16,28 0-1,-28 0 1,27 0-16,-27 0 16,28 0-16,-28 0 15,0 0 1,28 0 0,-28 27-16,0-27 15,0 0-15,-1 0 16,1 0-16,0 0 15,0 0-15,28 0 16,-28 0-16,0 28 16,28-28-1,-28 0-15,55 0 16,-27 0 0,-28 0-16,28 0 15,-28 0 1,0 0-16,0 0 15,27 0-15,-27 0 16,0 0 0,0 0 15,0 0-15,0 0-16,0 0 31,0 0-31,0 0 15,0 0 1,0 0-16,-1 0 0,29 0 16,-28 0-16,0 0 15,0 0 1,28 0 0,-28 0-16,0 0 15,0 0-15,-1 0 16,1 0-1,0 0-15,0 0 16,0 0-16,0 0 16,0 0-16,0 0 15,0 0-15,0 0 16,28 0-16,-29 0 16,29 0-1,-28 0-15,0 0 16,0 0-16,0 0 15,0 0 1,0 0 0,0 0-16,27 0 15,-27 0-15,28 0 16,0 0 0,-28 0-16,28 0 15,-28 0-15,27 0 16,-27 0-16,0 0 15,28 0-15,0 0 16,0 0 0,-28 0-16,28 0 15,-1 0-15,-27 0 16,0 0-16,0 0 16,0 0-16,28 0 15,-28 0-15,0 0 16,0 0-16,27 0 15,1 0-15,-28 0 16,28 28-16,-28-28 16,28 0-16,-28 0 15,27 0 1,-27 0-16,0 0 16,28 0-16,0 0 15,-28 0 1,0 0-16,28 0 15,-29 0-15,1 0 16,0 0-16,0 0 16,0 0-1,28 0-15,-28 0 16,0 0-16,0 0 16,27 0-1,-27 0-15,0 0 16,0 0-16,28 0 15,-28 0 1,0 0-16,28 0 16,0 0-16,-1 0 15,1 0-15,0 0 16,0 0 0,28 0-16,-29 0 15,1 0-15,28 0 16,-28 0-16,-28 0 15,27 0-15,1 0 16,0 0-16,0 0 16,0 0-16,-28 0 15,0 0-15,27 0 16,1 0-16,0 0 16,0 0-16,28 0 15,-29 0-15,1 0 16,0 0-16,0 0 15,0 0-15,-28 0 16,28 0-16,-29 0 16,1 0-16,0 0 15,0 0 1,28 0-16,-28-28 0,0 28 16,0 0-16,0 0 15,27 0-15,1 0 16,-28 0-16,28 0 15,0 0-15,28 0 16,-29 0 0,29 0-16,-28 0 15,0 0-15,0 0 0,-1 0 16,-27 0-16,0 0 16,28 0-1,-28 0-15,0 0 0,28 0 16,-28 0-1,0 0-15,-1 0 16,29 0-16,-28 0 16,28 0-16,0 0 0,-28 0 31,28 0-31,-29 0 16,29 0-16,-28-28 15,0 28-15,28 0 16,-28 0-16,56 0 15,-29 0-15,29 0 16,0 0-16,-28-27 16,83 27-16,-55 0 15,0 0-15,-28 0 16,55 0-16,-83 0 16,84-28-16,-56 28 15,27 0-15,-27 0 16,0-28-16,0 28 15,0 0-15,27 0 16,1 0-16,-28 0 16,28 0-16,-1 0 15,29 0-15,-56 0 16,28 0-16,-1 0 16,-27 0-16,28 0 15,-28 0-15,-28 0 16,27 0-16,-27 0 15,28 0 1,-28 0-16,28 0 16,0 0-16,-28 0 15,0 0-15,0 0 16,-1 0-16,29 0 16,-28 0-16,0 0 15,0 0 1,0 0-16,0 0 15,0 0-15,28 0 16,-29 0-16,29 0 16,-28 0-1,0 0-15,0 0 16,0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4:12:05.1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0 117 0,'28'0'125,"0"0"-109,28 0-16,-28 0 16,28 0-16,-1 0 15,1 0-15,0 0 16,-28 0 0,56 0-16,-28 0 15,-1 0-15,29 0 16,0 0-16,-28 0 15,27 0-15,-27 0 16,56 0-16,-56-28 16,27 28-16,1 0 15,-28 0-15,28 0 16,-1 0-16,29-56 16,-28 56-16,0 0 15,-29 0-15,29 0 16,0 0-16,28 0 15,-29 0-15,1 0 16,-28 0-16,28 0 16,-29 0-16,57 0 15,0 0-15,-29 0 16,29 28-16,-56-28 16,56 0-16,-29 28 15,-27-28-15,28 0 16,0 28-16,-29-28 15,1 0-15,0 28 16,0-28-16,0 0 16,0 0-16,-29 0 15,29 0-15,-28 0 16,0 0 0,28 0-16,-28 0 15,0 0-15,0 0 16,0 0-16,-1 0 15,29 0-15,-28 0 16,28 0-16,-28 0 16,0 0-1,83 27-15,-55-27 16,28 0-16,-56 0 0,0 0 16,28 0-16,-28 0 15,0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4:21:44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0,'28'-27'94,"0"27"-78,0 0-1,0 0-15,0 0 16,27 0 0,-27 0-16,28 0 15,28 0-15,-56 0 16,28 0-16,-28 0 15,27 0-15,-27 0 16,0 0-16,0 0 16,0 0-16,0 0 15,0 0-15,0 0 16,0 0-16,28 0 16,-1 0-16,-27 0 15,28 0-15,0 0 16,-28 0-1,0 0-15,28 0 16,-29 0-16,29 0 16,0 0-1,0 0-15,0 0 16,27 0-16,-27 0 16,0 0-16,0 0 15,28 27-15,-28-27 16,55 28-16,-27-28 15,0 0-15,55 28 16,-111-28-16,112 28 16,-57-28-16,29 28 15,0-28-15,-56 0 16,27 0-16,-27 0 16,28 0-16,-28 0 15,27 0-15,-27 0 16,84 0-16,-56 0 15,-1 0-15,1 0 16,83 0-16,-55 28 16,-28-28-16,27 0 15,-55 0-15,56 0 16,-28 28-16,27-28 16,1 0-16,0 28 15,27-28-15,-55 0 16,28 0-16,55 0 15,-83 0-15,55 0 16,-27 0-16,0 0 16,-29 0-16,1 0 15,56 0 1,-57 0-16,29 0 16,56 0-16,-113 0 0,29 0 15,139 0-15,-83 0 16,-28 0-16,-29 0 15,1 0 1,28 0-16,-29 0 16,-27 0-16,28 0 15,0 0-15,-1 0 16,57 0-16,-56 0 0,83 0 16,-83-28-1,83 28-15,-27 0 16,28-28-16,-57 28 15,85-28-15,-85 28 16,29-56-16,-29 56 16,29 0-16,-28 0 15,-1-28-15,1 28 16,55 0-16,1 0 16,-1 0-16,-27 0 15,27 0-15,-83 0 16,84 0-16,-57 0 15,29 0-15,-29 0 16,29 0-16,-28 0 16,-57 0-16,57 0 15,-28-28-15,0 28 16,-29 0-16,1-27 16,0 27-16,-28 0 15,28 0-15,0-28 16,-28 28-1,-1 0-15,1 0 16,0 0-16,0 0 16,0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4:54:19.7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0,'84'0'109,"-28"0"-93,55 0-16,-27 0 15,55 0-15,-55 0 16,28 0-16,0 0 16,-1 0-16,29 0 15,-57 0 1,29 0-16,-28 0 16,0 0-16,-1 0 15,-27 0-15,28 0 16,28 0-16,-29 28 15,1-28-15,0 0 16,-1 0-16,-55 0 16,56 0-16,0 0 15,28 0-15,-1 0 16,-55 0-16,0 0 16,28 0-16,-29 0 15,-27 0-15,28 0 16,0 0-16,0 0 15,27 0-15,-27 0 16,0 0-16,28 0 16,-28 0-16,27 0 15,-27 0-15,0 0 16,28 0-16,-28 0 16,27 0-16,1 0 15,-56 0-15,84 0 16,-29 0-16,1 0 15,28 0-15,-28 0 16,-1 0-16,-55 0 16,84 0-16,-28 0 15,-29 0-15,29 0 16,-28 0-16,28 0 16,27 0-16,-27 0 15,0 0-15,-56 0 16,55 0-16,1 0 15,0 0-15,0 0 16,27 0-16,-27 0 16,28 0-16,-29 0 15,57 0-15,-56 0 16,-1 0-16,1 0 16,56 0-16,-29 0 15,29 0-15,27 0 16,-55 0-16,28 0 15,-29 0-15,-55 0 16,84 0-16,-57 0 16,1 27-16,-28-27 15,28 0-15,-28 0 16,-29 0-16,1 0 16,0 0-16,0 0 15,0 0 16,0 0-15,0 0 0,0 0-1,0 0-15,0 0 16,0 0-16,-1 0 16,1 0-1,0 0-15,0 0 16,0 0-16,0 0 15,0 0 17,0 0-17,0 0 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6T15:18:51.9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0 111 0,'28'0'78,"28"0"-62,0 0-16,0 0 15,-1 0-15,1 0 16,0 0-16,28 0 16,0 0-16,-29 0 15,1 0-15,28 0 16,0-28-16,-28 28 15,-1 0-15,-27 0 16,28 0-16,0 0 16,-28 0-16,0 0 15,28 0-15,-29-28 16,1 28-16,0 0 16,0 0-16,0 0 15,0 0 1,0 0-1,0 0-15,0 0 16,0 0-16,0 0 16,0 0-1,27 0-15,-27 0 16,28 0-16,0 0 16,-28 0-16,0 0 15,28 0-15,-1 0 16,1 0-16,0 0 15,0 0-15,-28 0 16,28 0-16,27 0 16,-27 0-16,0 0 15,0 0-15,0 0 16,-28 0-16,27 0 16,1 0-16,0-28 15,0 28-15,-28 0 16,0 0-16,0 0 15,-1 0-15,1 0 16,-28-27 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2721-EF77-4E64-B97C-14CFC43FE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1AB193-C96A-4546-86F2-56FF44421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BCAE5-E0B1-4D1E-A3B8-C1C32CC5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90C31-81B7-44CC-8F34-F29C877C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C14D48-28E8-4D39-9120-69A095B1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231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E978-BC29-4963-97C3-6F30DF42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EA298E-A1C8-4261-A1BF-75A7888B5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1D9F14-BEA3-446A-A871-8C2B7B278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5D77A3-B2EB-485D-9AF6-C163E1C2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8D6713-CB34-40F2-997F-CC00C540B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2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ACD308-1F6A-43B1-92E8-4A81C5A04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3B88FB-DE71-4135-A6C4-572DF68CE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C722B-B39E-44CD-BE2B-B10B473F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85E8E7-07EA-4EE1-B589-E7D4BB1E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9BA5D-AA0C-4ED1-AF99-6DFCF76A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90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A2956-C69B-429B-BB76-53C5D221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D5EFA4-6E07-430B-A7CC-3A2512E94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715691-79BD-416C-B337-604FC8A01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FB4D2-7C0F-4D7A-9C5C-F6D4B401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3963F9-71C7-4964-8672-64121871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54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448B9-8BE8-4A3B-84A4-F44454E7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EC9A07-0C57-49C6-97E2-99CB54C96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15C803-273F-4236-A294-CF254387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F7920-9F9A-4060-8CBC-CAA9353E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7A75D2-C2E2-44B9-9360-F85D6F07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07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83D0E-F9DD-4033-833D-52B5972D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6E9237-5B58-4DB4-9159-DFB366E09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692827-3594-4A80-AC95-3736415FC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308010-4144-42F3-8622-4F7F708F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8E1935-0923-491D-A429-527EB9F15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E56A0D-D34F-4C25-8EA1-2232DCAF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22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FEE11-7799-4BE1-AC18-E8B37C52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41BE0-E4F1-4AD0-8DA9-D7DDD5D65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5C422D-41EE-4857-966B-AABD86B3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02E385-77EC-4077-B38E-CE7B52241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89470F-945C-4BFB-A8F2-42F4FA1E7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9A634B-C78C-47C9-89E2-7E02F514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3D1065-899F-4F53-B6B6-C1CE9ADB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426795-894A-4CDC-91EC-1054DCB8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62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24BA8-906B-448B-8A54-69ED3012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FE4A3B-4735-42B8-9306-9AE1E84D5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77877E-9F1B-4B7A-9CE7-868B3893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5ED5F1-25FC-414C-94C1-F965A21E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33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BE4350-189D-40A6-98E4-FC5B33AB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40CA2D-5BC7-4BC4-A515-76C39F49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B5C08E-5B61-45B5-9865-10809383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80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9C21C-E6EC-4209-BE3C-3D080316F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E74A3-ED18-46EE-93E3-7506EB212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295F1D-2C67-4683-9BA4-3FA3CF0D2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93DCE3-4BAB-4DA7-8BB7-45886339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7700A3-C16D-4D1C-929F-EB08F423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06F35A-743A-4FCD-A87D-BDC4C63F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488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668D2-0882-47A5-B61C-49EF33FD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52E96A-79D9-4484-9499-41D63C65A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0D76E1-758D-4ABA-9E40-9301CD1DC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FEF29E-E89A-428B-82F0-A94C46E4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4C44D1-0907-4EF9-96C9-A16F6104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36A47B-E714-4E3B-BE02-6E0D848B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97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269D7D-E199-49D2-8D3D-9CDE9B4E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61CCB1-3EAA-41D7-8B87-193420AE1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A13854-CA1C-4289-AE44-80F6874FF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5BCFD-EFAE-41F4-8F53-7DF7199F2ECD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1E12D5-816F-4226-86C0-B301D3C2E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0E61B-065B-4EB6-AC17-7E3FA1354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D87C0-A5B3-4177-BB9E-8A6A6D3241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20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customXml" Target="../ink/ink5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customXml" Target="../ink/ink10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customXml" Target="../ink/ink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CD1FA1-6E3B-40D0-9772-C03AA2D6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93" y="0"/>
            <a:ext cx="10088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71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49D2EE-F2D2-44D5-87DC-32F680F5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180905"/>
            <a:ext cx="9228620" cy="44961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2592824-A70B-4047-AC79-AB2A2E986393}"/>
                  </a:ext>
                </a:extLst>
              </p14:cNvPr>
              <p14:cNvContentPartPr/>
              <p14:nvPr/>
            </p14:nvContentPartPr>
            <p14:xfrm>
              <a:off x="5446365" y="1948340"/>
              <a:ext cx="1638000" cy="82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2592824-A70B-4047-AC79-AB2A2E9863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8365" y="1930340"/>
                <a:ext cx="16736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74B2513-BE33-4A59-9231-0B6768D8298B}"/>
                  </a:ext>
                </a:extLst>
              </p14:cNvPr>
              <p14:cNvContentPartPr/>
              <p14:nvPr/>
            </p14:nvContentPartPr>
            <p14:xfrm>
              <a:off x="4943805" y="3903500"/>
              <a:ext cx="4230720" cy="61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74B2513-BE33-4A59-9231-0B6768D829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5805" y="3885500"/>
                <a:ext cx="4266360" cy="97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90E93C1-4DFC-48A9-84F8-99A01719468E}"/>
              </a:ext>
            </a:extLst>
          </p:cNvPr>
          <p:cNvSpPr txBox="1"/>
          <p:nvPr/>
        </p:nvSpPr>
        <p:spPr>
          <a:xfrm>
            <a:off x="8068826" y="2964264"/>
            <a:ext cx="389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自动打开浏览器</a:t>
            </a:r>
          </a:p>
        </p:txBody>
      </p:sp>
    </p:spTree>
    <p:extLst>
      <p:ext uri="{BB962C8B-B14F-4D97-AF65-F5344CB8AC3E}">
        <p14:creationId xmlns:p14="http://schemas.microsoft.com/office/powerpoint/2010/main" val="393383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E3EA28-41B0-4D08-BABE-86956C09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3" y="335012"/>
            <a:ext cx="8695173" cy="61879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D1A2099-BF5E-4C52-AA57-7C8FF2324AD8}"/>
                  </a:ext>
                </a:extLst>
              </p14:cNvPr>
              <p14:cNvContentPartPr/>
              <p14:nvPr/>
            </p14:nvContentPartPr>
            <p14:xfrm>
              <a:off x="5486325" y="2048060"/>
              <a:ext cx="1678680" cy="63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D1A2099-BF5E-4C52-AA57-7C8FF2324A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8325" y="2030060"/>
                <a:ext cx="1714320" cy="9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1275530-4347-4B88-92EB-F91095529538}"/>
              </a:ext>
            </a:extLst>
          </p:cNvPr>
          <p:cNvSpPr txBox="1"/>
          <p:nvPr/>
        </p:nvSpPr>
        <p:spPr>
          <a:xfrm>
            <a:off x="4531807" y="3064747"/>
            <a:ext cx="5104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在根目录文件夹下，创建</a:t>
            </a:r>
            <a:r>
              <a:rPr lang="en-US" altLang="zh-CN" dirty="0">
                <a:solidFill>
                  <a:srgbClr val="FF0000"/>
                </a:solidFill>
              </a:rPr>
              <a:t>vue.config.js</a:t>
            </a:r>
            <a:r>
              <a:rPr lang="zh-CN" altLang="en-US" dirty="0">
                <a:solidFill>
                  <a:srgbClr val="FF0000"/>
                </a:solidFill>
              </a:rPr>
              <a:t>文件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并进行配置</a:t>
            </a:r>
          </a:p>
        </p:txBody>
      </p:sp>
    </p:spTree>
    <p:extLst>
      <p:ext uri="{BB962C8B-B14F-4D97-AF65-F5344CB8AC3E}">
        <p14:creationId xmlns:p14="http://schemas.microsoft.com/office/powerpoint/2010/main" val="345901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1FB8D0-2E30-4AA0-B7CE-D4612DC3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5" y="1092357"/>
            <a:ext cx="11794195" cy="43739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F58119-D85B-48F3-A2C4-8AED2C48ED00}"/>
              </a:ext>
            </a:extLst>
          </p:cNvPr>
          <p:cNvSpPr txBox="1"/>
          <p:nvPr/>
        </p:nvSpPr>
        <p:spPr>
          <a:xfrm>
            <a:off x="7438351" y="3279330"/>
            <a:ext cx="451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在根目录下创建文件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zh-CN" altLang="en-US" dirty="0">
                <a:solidFill>
                  <a:srgbClr val="FF0000"/>
                </a:solidFill>
              </a:rPr>
              <a:t>并把代码复制过去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9AC563C-9F85-4CD7-B6E6-D8FAC5864C42}"/>
                  </a:ext>
                </a:extLst>
              </p14:cNvPr>
              <p14:cNvContentPartPr/>
              <p14:nvPr/>
            </p14:nvContentPartPr>
            <p14:xfrm>
              <a:off x="1617765" y="4722500"/>
              <a:ext cx="4341240" cy="1036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9AC563C-9F85-4CD7-B6E6-D8FAC5864C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9765" y="4704500"/>
                <a:ext cx="4376880" cy="1393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BFEE49D-0D29-40D2-9D92-58A1E1E83D84}"/>
              </a:ext>
            </a:extLst>
          </p:cNvPr>
          <p:cNvSpPr txBox="1"/>
          <p:nvPr/>
        </p:nvSpPr>
        <p:spPr>
          <a:xfrm>
            <a:off x="2240782" y="5637125"/>
            <a:ext cx="557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不能在</a:t>
            </a:r>
            <a:r>
              <a:rPr lang="en-US" altLang="zh-CN" b="1" dirty="0"/>
              <a:t>node——modules</a:t>
            </a:r>
            <a:r>
              <a:rPr lang="zh-CN" altLang="en-US" b="1" dirty="0"/>
              <a:t>文件夹和</a:t>
            </a:r>
            <a:r>
              <a:rPr lang="en-US" altLang="zh-CN" b="1" dirty="0" err="1"/>
              <a:t>dist</a:t>
            </a:r>
            <a:r>
              <a:rPr lang="zh-CN" altLang="en-US" b="1" dirty="0"/>
              <a:t>文件夹中使用</a:t>
            </a:r>
          </a:p>
        </p:txBody>
      </p:sp>
    </p:spTree>
    <p:extLst>
      <p:ext uri="{BB962C8B-B14F-4D97-AF65-F5344CB8AC3E}">
        <p14:creationId xmlns:p14="http://schemas.microsoft.com/office/powerpoint/2010/main" val="383668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558088-2192-4052-99D9-D3EADFEA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81" y="116836"/>
            <a:ext cx="9819025" cy="66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96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06C4CB-A5A5-43FA-A68F-717D71AF5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F94778-99E7-4774-B319-F7BE6DFB0C7A}"/>
              </a:ext>
            </a:extLst>
          </p:cNvPr>
          <p:cNvSpPr txBox="1"/>
          <p:nvPr/>
        </p:nvSpPr>
        <p:spPr>
          <a:xfrm>
            <a:off x="6149591" y="1607736"/>
            <a:ext cx="5687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新建组件</a:t>
            </a:r>
            <a:br>
              <a:rPr lang="en-US" altLang="zh-CN" dirty="0">
                <a:solidFill>
                  <a:srgbClr val="FF0000"/>
                </a:solidFill>
              </a:rPr>
            </a:br>
            <a:br>
              <a:rPr lang="en-US" altLang="zh-CN" dirty="0">
                <a:solidFill>
                  <a:srgbClr val="FF0000"/>
                </a:solidFill>
              </a:rPr>
            </a:br>
            <a:r>
              <a:rPr lang="zh-CN" altLang="en-US" dirty="0">
                <a:solidFill>
                  <a:srgbClr val="FF0000"/>
                </a:solidFill>
              </a:rPr>
              <a:t>把静态页面中的结构和样式复制到相应的位置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26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791971-BEC6-4AED-BD70-AAE7095B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34" y="0"/>
            <a:ext cx="6838932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F4C2B56-27A5-47F8-8F89-7FA7B730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34" y="152400"/>
            <a:ext cx="683893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C92CF1-940F-4A03-861D-CAABFDC9A313}"/>
              </a:ext>
            </a:extLst>
          </p:cNvPr>
          <p:cNvSpPr txBox="1"/>
          <p:nvPr/>
        </p:nvSpPr>
        <p:spPr>
          <a:xfrm>
            <a:off x="351692" y="542611"/>
            <a:ext cx="223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/>
              <a:t>less</a:t>
            </a:r>
            <a:r>
              <a:rPr lang="zh-CN" altLang="en-US" dirty="0"/>
              <a:t>样式</a:t>
            </a:r>
          </a:p>
        </p:txBody>
      </p:sp>
    </p:spTree>
    <p:extLst>
      <p:ext uri="{BB962C8B-B14F-4D97-AF65-F5344CB8AC3E}">
        <p14:creationId xmlns:p14="http://schemas.microsoft.com/office/powerpoint/2010/main" val="151288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15AD30-97E1-4EB1-BD2D-1E20D8A64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47" y="1032302"/>
            <a:ext cx="10440305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2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34451B-4552-418F-A629-D7359DBF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2083953"/>
            <a:ext cx="11057578" cy="26900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90E60D9-A5D1-47DC-B97F-F99B3E900796}"/>
                  </a:ext>
                </a:extLst>
              </p14:cNvPr>
              <p14:cNvContentPartPr/>
              <p14:nvPr/>
            </p14:nvContentPartPr>
            <p14:xfrm>
              <a:off x="3798285" y="3125180"/>
              <a:ext cx="2994840" cy="30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90E60D9-A5D1-47DC-B97F-F99B3E9007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0285" y="3107180"/>
                <a:ext cx="3030480" cy="66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3F55F49-B305-43D7-9CAD-898D45A1F416}"/>
              </a:ext>
            </a:extLst>
          </p:cNvPr>
          <p:cNvSpPr txBox="1"/>
          <p:nvPr/>
        </p:nvSpPr>
        <p:spPr>
          <a:xfrm>
            <a:off x="3135086" y="5164853"/>
            <a:ext cx="64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安装</a:t>
            </a:r>
            <a:r>
              <a:rPr lang="en-US" altLang="zh-CN" dirty="0"/>
              <a:t>5</a:t>
            </a:r>
            <a:r>
              <a:rPr lang="zh-CN" altLang="en-US" dirty="0"/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2375453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E98435-55A9-4462-9699-FEC1D474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05" y="117885"/>
            <a:ext cx="572156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79F22B-8C98-42B7-BA2E-89DD032144F5}"/>
                  </a:ext>
                </a:extLst>
              </p14:cNvPr>
              <p14:cNvContentPartPr/>
              <p14:nvPr/>
            </p14:nvContentPartPr>
            <p14:xfrm>
              <a:off x="4963788" y="2462020"/>
              <a:ext cx="1015200" cy="40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79F22B-8C98-42B7-BA2E-89DD032144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5788" y="2444020"/>
                <a:ext cx="10508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797B7C8-747E-4464-8112-68298BD8C830}"/>
                  </a:ext>
                </a:extLst>
              </p14:cNvPr>
              <p14:cNvContentPartPr/>
              <p14:nvPr/>
            </p14:nvContentPartPr>
            <p14:xfrm>
              <a:off x="5255388" y="2712940"/>
              <a:ext cx="713520" cy="36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797B7C8-747E-4464-8112-68298BD8C8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7388" y="2694940"/>
                <a:ext cx="749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4B9109C-09F0-4550-A52B-E9EFEC3FD657}"/>
                  </a:ext>
                </a:extLst>
              </p14:cNvPr>
              <p14:cNvContentPartPr/>
              <p14:nvPr/>
            </p14:nvContentPartPr>
            <p14:xfrm>
              <a:off x="5305428" y="2954140"/>
              <a:ext cx="884880" cy="306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4B9109C-09F0-4550-A52B-E9EFEC3FD6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7428" y="2936140"/>
                <a:ext cx="920520" cy="662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BDB3D40-CB2A-4496-B05F-FD1369BD2920}"/>
              </a:ext>
            </a:extLst>
          </p:cNvPr>
          <p:cNvSpPr txBox="1"/>
          <p:nvPr/>
        </p:nvSpPr>
        <p:spPr>
          <a:xfrm>
            <a:off x="90435" y="3085220"/>
            <a:ext cx="3456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header</a:t>
            </a:r>
            <a:r>
              <a:rPr lang="zh-CN" altLang="en-US" b="1" dirty="0">
                <a:solidFill>
                  <a:srgbClr val="FF0000"/>
                </a:solidFill>
              </a:rPr>
              <a:t>中新建文件夹</a:t>
            </a:r>
            <a:r>
              <a:rPr lang="en-US" altLang="zh-CN" b="1" dirty="0">
                <a:solidFill>
                  <a:srgbClr val="FF0000"/>
                </a:solidFill>
              </a:rPr>
              <a:t>images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把图片放到这里</a:t>
            </a:r>
          </a:p>
        </p:txBody>
      </p:sp>
    </p:spTree>
    <p:extLst>
      <p:ext uri="{BB962C8B-B14F-4D97-AF65-F5344CB8AC3E}">
        <p14:creationId xmlns:p14="http://schemas.microsoft.com/office/powerpoint/2010/main" val="1031095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471BCE-D7F0-4D9C-A24E-B0C4DAC19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94CBF5-E19F-4F3A-9A4B-12B1328C68FC}"/>
              </a:ext>
            </a:extLst>
          </p:cNvPr>
          <p:cNvSpPr txBox="1"/>
          <p:nvPr/>
        </p:nvSpPr>
        <p:spPr>
          <a:xfrm>
            <a:off x="5737609" y="2843684"/>
            <a:ext cx="689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清除默认样式</a:t>
            </a:r>
          </a:p>
        </p:txBody>
      </p:sp>
    </p:spTree>
    <p:extLst>
      <p:ext uri="{BB962C8B-B14F-4D97-AF65-F5344CB8AC3E}">
        <p14:creationId xmlns:p14="http://schemas.microsoft.com/office/powerpoint/2010/main" val="391756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0D87E2-3E98-4AAB-9DF6-04B485AFB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314"/>
            <a:ext cx="12192000" cy="56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E55938-A804-4F0B-8C22-1D19F254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3" y="0"/>
            <a:ext cx="10834254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3ECB97-3047-4EF5-A88B-9D468D5A1496}"/>
              </a:ext>
            </a:extLst>
          </p:cNvPr>
          <p:cNvSpPr txBox="1"/>
          <p:nvPr/>
        </p:nvSpPr>
        <p:spPr>
          <a:xfrm>
            <a:off x="4451420" y="4672484"/>
            <a:ext cx="65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把清除默认样式的文件，复制到</a:t>
            </a:r>
            <a:r>
              <a:rPr lang="en-US" altLang="zh-CN" b="1" dirty="0">
                <a:solidFill>
                  <a:srgbClr val="FF0000"/>
                </a:solidFill>
              </a:rPr>
              <a:t>public</a:t>
            </a:r>
            <a:r>
              <a:rPr lang="zh-CN" altLang="en-US" b="1" dirty="0">
                <a:solidFill>
                  <a:srgbClr val="FF0000"/>
                </a:solidFill>
              </a:rPr>
              <a:t>文件夹中</a:t>
            </a:r>
          </a:p>
        </p:txBody>
      </p:sp>
    </p:spTree>
    <p:extLst>
      <p:ext uri="{BB962C8B-B14F-4D97-AF65-F5344CB8AC3E}">
        <p14:creationId xmlns:p14="http://schemas.microsoft.com/office/powerpoint/2010/main" val="148032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6A3DE0-D9FB-4891-B35E-9548DC8C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82B09B-F5D6-4C77-ABD7-FCC6D0F6C050}"/>
              </a:ext>
            </a:extLst>
          </p:cNvPr>
          <p:cNvSpPr txBox="1"/>
          <p:nvPr/>
        </p:nvSpPr>
        <p:spPr>
          <a:xfrm>
            <a:off x="3516923" y="4963886"/>
            <a:ext cx="745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index.html</a:t>
            </a:r>
            <a:r>
              <a:rPr lang="zh-CN" altLang="en-US" b="1" dirty="0">
                <a:solidFill>
                  <a:srgbClr val="FF0000"/>
                </a:solidFill>
              </a:rPr>
              <a:t>中引入</a:t>
            </a:r>
            <a:r>
              <a:rPr lang="en-US" altLang="zh-CN" b="1" dirty="0" err="1">
                <a:solidFill>
                  <a:srgbClr val="FF0000"/>
                </a:solidFill>
              </a:rPr>
              <a:t>css</a:t>
            </a:r>
            <a:r>
              <a:rPr lang="zh-CN" altLang="en-US" b="1" dirty="0">
                <a:solidFill>
                  <a:srgbClr val="FF0000"/>
                </a:solidFill>
              </a:rPr>
              <a:t>样式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F7B88A7-983D-400E-96E8-DAA987F844B9}"/>
                  </a:ext>
                </a:extLst>
              </p14:cNvPr>
              <p14:cNvContentPartPr/>
              <p14:nvPr/>
            </p14:nvContentPartPr>
            <p14:xfrm>
              <a:off x="3084765" y="2894060"/>
              <a:ext cx="4240800" cy="144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F7B88A7-983D-400E-96E8-DAA987F844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6765" y="2876060"/>
                <a:ext cx="427644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58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9FBEEC-DC11-48F1-9B2F-DDA3D5C4B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963716"/>
            <a:ext cx="9297206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77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EF32CA-EBE3-478A-876B-CBA902B8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1" y="0"/>
            <a:ext cx="8804366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6EC6DC-4796-48CF-A669-83A6BC7BAFE0}"/>
              </a:ext>
            </a:extLst>
          </p:cNvPr>
          <p:cNvSpPr txBox="1"/>
          <p:nvPr/>
        </p:nvSpPr>
        <p:spPr>
          <a:xfrm>
            <a:off x="6631912" y="4662435"/>
            <a:ext cx="492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app</a:t>
            </a:r>
            <a:r>
              <a:rPr lang="zh-CN" altLang="en-US" b="1" dirty="0">
                <a:solidFill>
                  <a:srgbClr val="FF0000"/>
                </a:solidFill>
              </a:rPr>
              <a:t>根组件中，导入  注册  使用  组件</a:t>
            </a:r>
          </a:p>
        </p:txBody>
      </p:sp>
    </p:spTree>
    <p:extLst>
      <p:ext uri="{BB962C8B-B14F-4D97-AF65-F5344CB8AC3E}">
        <p14:creationId xmlns:p14="http://schemas.microsoft.com/office/powerpoint/2010/main" val="1183432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1AE153-50EC-4EF4-AEE9-D215CA58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375"/>
            <a:ext cx="12192000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3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59DAA3-1704-4A41-B16E-8715A9AE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4" y="502666"/>
            <a:ext cx="10287892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55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896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408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947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571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B94695-5D51-4FD9-80C2-5C4BC788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09"/>
            <a:ext cx="12192000" cy="55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13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62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550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50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896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353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535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406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690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093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21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A76150-6916-4D7E-8519-F7DFDC75D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0" y="761769"/>
            <a:ext cx="11773920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8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82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676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098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659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262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36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63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232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862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16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2FFA57-2A2B-47C6-8B13-B2C7E9069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397"/>
            <a:ext cx="12192000" cy="395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81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21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297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232E91-311C-4E23-A133-991588EC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327036"/>
            <a:ext cx="6798095" cy="62898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B15F75-2CDC-40C0-9272-B847EFFBB814}"/>
              </a:ext>
            </a:extLst>
          </p:cNvPr>
          <p:cNvSpPr txBox="1"/>
          <p:nvPr/>
        </p:nvSpPr>
        <p:spPr>
          <a:xfrm>
            <a:off x="7636747" y="1457011"/>
            <a:ext cx="351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结构层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行为层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样式层</a:t>
            </a:r>
          </a:p>
        </p:txBody>
      </p:sp>
    </p:spTree>
    <p:extLst>
      <p:ext uri="{BB962C8B-B14F-4D97-AF65-F5344CB8AC3E}">
        <p14:creationId xmlns:p14="http://schemas.microsoft.com/office/powerpoint/2010/main" val="31306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FDFEA7-C5FD-433B-A625-3DA75553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9" y="391797"/>
            <a:ext cx="8436071" cy="59136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6E2C819-5682-4DB0-B77C-3B971745F7DE}"/>
                  </a:ext>
                </a:extLst>
              </p14:cNvPr>
              <p14:cNvContentPartPr/>
              <p14:nvPr/>
            </p14:nvContentPartPr>
            <p14:xfrm>
              <a:off x="3687765" y="2632700"/>
              <a:ext cx="2019960" cy="54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6E2C819-5682-4DB0-B77C-3B971745F7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9765" y="2614700"/>
                <a:ext cx="2055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6D5821B-E841-4C34-8501-843543CC8C9B}"/>
                  </a:ext>
                </a:extLst>
              </p14:cNvPr>
              <p14:cNvContentPartPr/>
              <p14:nvPr/>
            </p14:nvContentPartPr>
            <p14:xfrm>
              <a:off x="3617565" y="2954180"/>
              <a:ext cx="1929600" cy="181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6D5821B-E841-4C34-8501-843543CC8C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9565" y="2936180"/>
                <a:ext cx="1965240" cy="217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4603411-5C14-43E9-A9B3-FF9868399E89}"/>
              </a:ext>
            </a:extLst>
          </p:cNvPr>
          <p:cNvSpPr txBox="1"/>
          <p:nvPr/>
        </p:nvSpPr>
        <p:spPr>
          <a:xfrm>
            <a:off x="3687765" y="3808325"/>
            <a:ext cx="724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把根组件挂载到</a:t>
            </a:r>
            <a:r>
              <a:rPr lang="en-US" altLang="zh-CN" dirty="0">
                <a:solidFill>
                  <a:srgbClr val="FF0000"/>
                </a:solidFill>
              </a:rPr>
              <a:t>index.html</a:t>
            </a:r>
            <a:r>
              <a:rPr lang="zh-CN" altLang="en-US" dirty="0">
                <a:solidFill>
                  <a:srgbClr val="FF0000"/>
                </a:solidFill>
              </a:rPr>
              <a:t>相应的区域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49191AB-5ABB-40AC-A1A1-BB1426A04EC1}"/>
                  </a:ext>
                </a:extLst>
              </p14:cNvPr>
              <p14:cNvContentPartPr/>
              <p14:nvPr/>
            </p14:nvContentPartPr>
            <p14:xfrm>
              <a:off x="984885" y="2662940"/>
              <a:ext cx="1216080" cy="403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49191AB-5ABB-40AC-A1A1-BB1426A04E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885" y="2644940"/>
                <a:ext cx="1251720" cy="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52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4D9397-B1B1-4EC2-8AA1-8EF5EECE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68"/>
            <a:ext cx="12192000" cy="67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2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5CBD8F-5E9D-432A-8A2A-D54B5D488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2" y="528567"/>
            <a:ext cx="10063807" cy="59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49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Office PowerPoint</Application>
  <PresentationFormat>宽屏</PresentationFormat>
  <Paragraphs>24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50</cp:revision>
  <dcterms:created xsi:type="dcterms:W3CDTF">2022-11-16T10:56:46Z</dcterms:created>
  <dcterms:modified xsi:type="dcterms:W3CDTF">2022-11-16T15:47:47Z</dcterms:modified>
</cp:coreProperties>
</file>